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660"/>
  </p:normalViewPr>
  <p:slideViewPr>
    <p:cSldViewPr>
      <p:cViewPr>
        <p:scale>
          <a:sx n="60" d="100"/>
          <a:sy n="60" d="100"/>
        </p:scale>
        <p:origin x="-91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92E-1453-4D11-B091-70570117EEB2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697C-A03D-4A1B-BB02-1579BFBDF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1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92E-1453-4D11-B091-70570117EEB2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697C-A03D-4A1B-BB02-1579BFBDF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4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92E-1453-4D11-B091-70570117EEB2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697C-A03D-4A1B-BB02-1579BFBDF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7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92E-1453-4D11-B091-70570117EEB2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697C-A03D-4A1B-BB02-1579BFBDF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6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92E-1453-4D11-B091-70570117EEB2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697C-A03D-4A1B-BB02-1579BFBDF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2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92E-1453-4D11-B091-70570117EEB2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697C-A03D-4A1B-BB02-1579BFBDF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92E-1453-4D11-B091-70570117EEB2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697C-A03D-4A1B-BB02-1579BFBDF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1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92E-1453-4D11-B091-70570117EEB2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697C-A03D-4A1B-BB02-1579BFBDF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9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92E-1453-4D11-B091-70570117EEB2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697C-A03D-4A1B-BB02-1579BFBDF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6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92E-1453-4D11-B091-70570117EEB2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697C-A03D-4A1B-BB02-1579BFBDF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9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92E-1453-4D11-B091-70570117EEB2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697C-A03D-4A1B-BB02-1579BFBDF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2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B692E-1453-4D11-B091-70570117EEB2}" type="datetimeFigureOut">
              <a:rPr lang="en-US" smtClean="0"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1697C-A03D-4A1B-BB02-1579BFBDF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6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2" y="0"/>
            <a:ext cx="7772400" cy="1470025"/>
          </a:xfrm>
        </p:spPr>
        <p:txBody>
          <a:bodyPr/>
          <a:lstStyle/>
          <a:p>
            <a:r>
              <a:rPr lang="en-US" dirty="0" smtClean="0"/>
              <a:t>Flat Stanley’s Trip to New York!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0668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Brittany Colavito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Lindsay Spinner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Grace Morgan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Beth-Michelle Jones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Colleen Donovan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3" y="0"/>
            <a:ext cx="7261755" cy="5446316"/>
          </a:xfrm>
        </p:spPr>
      </p:pic>
      <p:sp>
        <p:nvSpPr>
          <p:cNvPr id="5" name="TextBox 4"/>
          <p:cNvSpPr txBox="1"/>
          <p:nvPr/>
        </p:nvSpPr>
        <p:spPr>
          <a:xfrm>
            <a:off x="895350" y="5426839"/>
            <a:ext cx="735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Flat Stanley’s first time playing in the fall leaves!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600" y="595005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/>
              <a:t>잎 </a:t>
            </a:r>
            <a:r>
              <a:rPr lang="en-US" altLang="ko-KR" sz="4800" dirty="0" smtClean="0"/>
              <a:t>(leaf)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776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772400" cy="5829300"/>
          </a:xfrm>
        </p:spPr>
      </p:pic>
      <p:sp>
        <p:nvSpPr>
          <p:cNvPr id="5" name="TextBox 4"/>
          <p:cNvSpPr txBox="1"/>
          <p:nvPr/>
        </p:nvSpPr>
        <p:spPr>
          <a:xfrm>
            <a:off x="266700" y="5867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Flat Stanley is so tired after running a mile on Thanksgiving morning!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623542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/>
              <a:t>실행할 </a:t>
            </a:r>
            <a:r>
              <a:rPr lang="en-US" altLang="ko-KR" sz="3600" dirty="0" smtClean="0"/>
              <a:t>(run)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57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764" y="859763"/>
            <a:ext cx="6878110" cy="5158583"/>
          </a:xfrm>
        </p:spPr>
      </p:pic>
      <p:sp>
        <p:nvSpPr>
          <p:cNvPr id="5" name="TextBox 4"/>
          <p:cNvSpPr txBox="1"/>
          <p:nvPr/>
        </p:nvSpPr>
        <p:spPr>
          <a:xfrm>
            <a:off x="5715000" y="2890391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Flat Stanley is ready to dig in!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41148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/>
              <a:t>음식 </a:t>
            </a:r>
            <a:endParaRPr lang="en-US" altLang="ko-KR" sz="4000" dirty="0" smtClean="0"/>
          </a:p>
          <a:p>
            <a:pPr algn="ctr"/>
            <a:r>
              <a:rPr lang="en-US" sz="4000" dirty="0" smtClean="0"/>
              <a:t>(food)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54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763" y="859763"/>
            <a:ext cx="6878109" cy="5158582"/>
          </a:xfrm>
        </p:spPr>
      </p:pic>
      <p:sp>
        <p:nvSpPr>
          <p:cNvPr id="5" name="TextBox 4"/>
          <p:cNvSpPr txBox="1"/>
          <p:nvPr/>
        </p:nvSpPr>
        <p:spPr>
          <a:xfrm>
            <a:off x="5410200" y="2397949"/>
            <a:ext cx="327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Flat Stanley is on his way to Thanksgiving dinner!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04" y="4648200"/>
            <a:ext cx="2487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5453390"/>
            <a:ext cx="233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(dinner)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919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Thanksgiving!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Thanksgiving is a tradition that started a very long time ago when people called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Pilgrims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came to America! Now, people celebrate Thanksgiving by eating a lot of Turkey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and being thankful what we have!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599"/>
            <a:ext cx="2057400" cy="172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02" y="4849091"/>
            <a:ext cx="1865168" cy="183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5" y="0"/>
            <a:ext cx="5259103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63600" y="863600"/>
            <a:ext cx="6908800" cy="5181600"/>
          </a:xfrm>
        </p:spPr>
      </p:pic>
      <p:sp>
        <p:nvSpPr>
          <p:cNvPr id="5" name="TextBox 4"/>
          <p:cNvSpPr txBox="1"/>
          <p:nvPr/>
        </p:nvSpPr>
        <p:spPr>
          <a:xfrm>
            <a:off x="5527964" y="2736503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Flat Stanley waiting to eat his Thanksgiving dinner!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9800" y="4495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/>
              <a:t>저녁 식사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68" y="5142131"/>
            <a:ext cx="23288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8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63601" y="863600"/>
            <a:ext cx="6908800" cy="5181600"/>
          </a:xfrm>
        </p:spPr>
      </p:pic>
      <p:sp>
        <p:nvSpPr>
          <p:cNvPr id="5" name="TextBox 4"/>
          <p:cNvSpPr txBox="1"/>
          <p:nvPr/>
        </p:nvSpPr>
        <p:spPr>
          <a:xfrm>
            <a:off x="5486400" y="2521059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Flat Stanley next to his Nativity calendar! (There’s chocolate in there!)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9800" y="4495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/>
              <a:t>캘린더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210300" y="5149058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(calendar)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44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04791" y="572956"/>
            <a:ext cx="7182908" cy="5387181"/>
          </a:xfrm>
        </p:spPr>
      </p:pic>
      <p:sp>
        <p:nvSpPr>
          <p:cNvPr id="5" name="TextBox 4"/>
          <p:cNvSpPr txBox="1"/>
          <p:nvPr/>
        </p:nvSpPr>
        <p:spPr>
          <a:xfrm>
            <a:off x="5715000" y="1659285"/>
            <a:ext cx="32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Flat Stanley hanging out with our Christmas elf! She comes to visit us after every Thanksgiving and leaves on Christmas Eve!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05500" y="53340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/>
              <a:t>크리스마스</a:t>
            </a:r>
            <a:endParaRPr lang="en-US" altLang="ko-KR" sz="3600" dirty="0" smtClean="0"/>
          </a:p>
          <a:p>
            <a:pPr algn="ctr"/>
            <a:r>
              <a:rPr lang="en-US" altLang="ko-KR" sz="3600" dirty="0" smtClean="0"/>
              <a:t>(Christmas)</a:t>
            </a:r>
            <a:r>
              <a:rPr lang="ko-KR" altLang="en-US" sz="3600" dirty="0" smtClean="0"/>
              <a:t> </a:t>
            </a:r>
            <a:endParaRPr lang="en-US" altLang="ko-KR" sz="3600" dirty="0" smtClean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87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5715000"/>
          </a:xfrm>
        </p:spPr>
      </p:pic>
      <p:sp>
        <p:nvSpPr>
          <p:cNvPr id="5" name="TextBox 4"/>
          <p:cNvSpPr txBox="1"/>
          <p:nvPr/>
        </p:nvSpPr>
        <p:spPr>
          <a:xfrm>
            <a:off x="990600" y="57912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Flat Stanley is hanging out with his friend the turkey and the pilgrims!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9000" y="5791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dirty="0"/>
              <a:t>친구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/>
              <a:t>(friends)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5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63601" y="863600"/>
            <a:ext cx="6908800" cy="5181600"/>
          </a:xfrm>
        </p:spPr>
      </p:pic>
      <p:sp>
        <p:nvSpPr>
          <p:cNvPr id="5" name="TextBox 4"/>
          <p:cNvSpPr txBox="1"/>
          <p:nvPr/>
        </p:nvSpPr>
        <p:spPr>
          <a:xfrm>
            <a:off x="5638800" y="1443841"/>
            <a:ext cx="297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Flat Stanley finally got his Thanksgiving dinner! There’s turkey, stuffing, mashed potatoes, turnips, green beans and peppers!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7900" y="539183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/>
              <a:t>저녁 식사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959041" y="6038165"/>
            <a:ext cx="233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(dinner)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41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636"/>
            <a:ext cx="7162800" cy="5372100"/>
          </a:xfrm>
        </p:spPr>
      </p:pic>
      <p:sp>
        <p:nvSpPr>
          <p:cNvPr id="5" name="TextBox 4"/>
          <p:cNvSpPr txBox="1"/>
          <p:nvPr/>
        </p:nvSpPr>
        <p:spPr>
          <a:xfrm>
            <a:off x="1066800" y="54965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Flat Stanley’s first time home for the holidays!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600" y="5867401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/>
              <a:t>집</a:t>
            </a:r>
            <a:r>
              <a:rPr lang="en-US" sz="3800" dirty="0" smtClean="0"/>
              <a:t>(home)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40106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227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Flat Stanley’s Trip to New York! </vt:lpstr>
      <vt:lpstr>Thanksgiving!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 Stanley’s Trip to New York!</dc:title>
  <dc:creator>Brittany</dc:creator>
  <cp:lastModifiedBy>Grace</cp:lastModifiedBy>
  <cp:revision>8</cp:revision>
  <dcterms:created xsi:type="dcterms:W3CDTF">2012-12-02T18:29:51Z</dcterms:created>
  <dcterms:modified xsi:type="dcterms:W3CDTF">2012-12-14T17:57:52Z</dcterms:modified>
</cp:coreProperties>
</file>